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4977-A265-4B2E-9E3A-009963BC21F5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476E-E9FB-4BEB-A05C-29577B7D877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4977-A265-4B2E-9E3A-009963BC21F5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476E-E9FB-4BEB-A05C-29577B7D877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4977-A265-4B2E-9E3A-009963BC21F5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476E-E9FB-4BEB-A05C-29577B7D877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4977-A265-4B2E-9E3A-009963BC21F5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476E-E9FB-4BEB-A05C-29577B7D877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4977-A265-4B2E-9E3A-009963BC21F5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476E-E9FB-4BEB-A05C-29577B7D877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4977-A265-4B2E-9E3A-009963BC21F5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476E-E9FB-4BEB-A05C-29577B7D877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4977-A265-4B2E-9E3A-009963BC21F5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476E-E9FB-4BEB-A05C-29577B7D877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4977-A265-4B2E-9E3A-009963BC21F5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476E-E9FB-4BEB-A05C-29577B7D877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4977-A265-4B2E-9E3A-009963BC21F5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476E-E9FB-4BEB-A05C-29577B7D877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4977-A265-4B2E-9E3A-009963BC21F5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476E-E9FB-4BEB-A05C-29577B7D877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4977-A265-4B2E-9E3A-009963BC21F5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4476E-E9FB-4BEB-A05C-29577B7D877E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D4977-A265-4B2E-9E3A-009963BC21F5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4476E-E9FB-4BEB-A05C-29577B7D877E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scanear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6478877" cy="4536504"/>
          </a:xfrm>
          <a:prstGeom prst="rect">
            <a:avLst/>
          </a:prstGeom>
          <a:noFill/>
        </p:spPr>
      </p:pic>
      <p:sp>
        <p:nvSpPr>
          <p:cNvPr id="5" name="4 Rectángulo redondeado"/>
          <p:cNvSpPr/>
          <p:nvPr/>
        </p:nvSpPr>
        <p:spPr>
          <a:xfrm>
            <a:off x="1331640" y="980728"/>
            <a:ext cx="6696744" cy="46805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1</cp:revision>
  <dcterms:created xsi:type="dcterms:W3CDTF">2012-01-15T14:14:57Z</dcterms:created>
  <dcterms:modified xsi:type="dcterms:W3CDTF">2012-01-15T14:16:37Z</dcterms:modified>
</cp:coreProperties>
</file>